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86" r:id="rId4"/>
    <p:sldId id="287" r:id="rId5"/>
    <p:sldId id="288" r:id="rId6"/>
    <p:sldId id="261" r:id="rId7"/>
    <p:sldId id="258" r:id="rId8"/>
    <p:sldId id="259" r:id="rId9"/>
    <p:sldId id="260" r:id="rId10"/>
    <p:sldId id="282" r:id="rId11"/>
    <p:sldId id="263" r:id="rId12"/>
    <p:sldId id="264" r:id="rId13"/>
    <p:sldId id="266" r:id="rId14"/>
    <p:sldId id="265" r:id="rId15"/>
    <p:sldId id="268" r:id="rId16"/>
    <p:sldId id="267" r:id="rId17"/>
    <p:sldId id="278" r:id="rId18"/>
    <p:sldId id="285" r:id="rId19"/>
    <p:sldId id="284" r:id="rId20"/>
    <p:sldId id="273" r:id="rId21"/>
    <p:sldId id="281" r:id="rId22"/>
    <p:sldId id="280" r:id="rId23"/>
    <p:sldId id="262" r:id="rId24"/>
    <p:sldId id="277" r:id="rId25"/>
    <p:sldId id="279" r:id="rId26"/>
    <p:sldId id="274" r:id="rId27"/>
    <p:sldId id="275" r:id="rId28"/>
    <p:sldId id="276" r:id="rId29"/>
    <p:sldId id="269" r:id="rId30"/>
    <p:sldId id="270" r:id="rId31"/>
    <p:sldId id="271" r:id="rId32"/>
    <p:sldId id="272" r:id="rId33"/>
    <p:sldId id="283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A71CE-B1DB-4DC6-85C6-742ACEDB8D4F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DEB13-94E7-4639-83AC-4DEBDB779B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DEB13-94E7-4639-83AC-4DEBDB779B5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DEB13-94E7-4639-83AC-4DEBDB779B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6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1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2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4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572" y="2214554"/>
            <a:ext cx="7572428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E6AF00"/>
                </a:solidFill>
                <a:latin typeface="Monotype Corsiva" pitchFamily="66" charset="0"/>
              </a:rPr>
              <a:t>«Заслуженные учителя </a:t>
            </a:r>
            <a:r>
              <a:rPr lang="ru-RU" sz="3600" b="1" dirty="0" smtClean="0">
                <a:solidFill>
                  <a:srgbClr val="E6AF00"/>
                </a:solidFill>
                <a:latin typeface="Monotype Corsiva" pitchFamily="66" charset="0"/>
              </a:rPr>
              <a:t>школы России</a:t>
            </a:r>
            <a:r>
              <a:rPr lang="ru-RU" sz="3600" b="1" dirty="0" smtClean="0">
                <a:solidFill>
                  <a:srgbClr val="E6AF00"/>
                </a:solidFill>
                <a:latin typeface="Monotype Corsiva" pitchFamily="66" charset="0"/>
              </a:rPr>
              <a:t>» </a:t>
            </a:r>
            <a:r>
              <a:rPr lang="ru-RU" sz="3600" b="1" dirty="0" err="1" smtClean="0">
                <a:solidFill>
                  <a:srgbClr val="E6AF00"/>
                </a:solidFill>
                <a:latin typeface="Monotype Corsiva" pitchFamily="66" charset="0"/>
              </a:rPr>
              <a:t>Тогульского</a:t>
            </a:r>
            <a:r>
              <a:rPr lang="ru-RU" sz="3600" b="1" dirty="0" smtClean="0">
                <a:solidFill>
                  <a:srgbClr val="E6AF00"/>
                </a:solidFill>
                <a:latin typeface="Monotype Corsiva" pitchFamily="66" charset="0"/>
              </a:rPr>
              <a:t> района</a:t>
            </a:r>
            <a:endParaRPr lang="ru-RU" sz="3600" b="1" dirty="0">
              <a:solidFill>
                <a:srgbClr val="E6AF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4214818"/>
            <a:ext cx="6357982" cy="175260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(Посвящена Году педагога и наставника)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7929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lang="ru-RU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района Алтайского края</a:t>
            </a:r>
            <a:endParaRPr lang="ru-RU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071546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ВИРТУАЛЬНАЯ ВЫСТАВКА АРХИВНЫХ 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6072206"/>
            <a:ext cx="2573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2023 г.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Arhiv\Desktop\Учителя\20230313_131419-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7128000" cy="65059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286644" y="4714884"/>
            <a:ext cx="16430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Педколлектив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средней школы. Уроки высшего  качества/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Педколлектив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Тогульской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средней школы//Сельские огни.-2006.-№45(8600) с.2 (Р-13, оп.1к, д.48, л..179об)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8082" y="142852"/>
            <a:ext cx="17859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к 60-летию «Заслуженного учителя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Миры Иосифовны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43504" y="500042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РСФСР»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Кащеевой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Ларисы Борисовны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715016"/>
            <a:ext cx="4286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2008.-с.366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Picture 3" descr="C:\Users\Arhiv\Downloads\20230314_15191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3614400" cy="48566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42910" y="714356"/>
          <a:ext cx="7797820" cy="5715040"/>
        </p:xfrm>
        <a:graphic>
          <a:graphicData uri="http://schemas.openxmlformats.org/presentationml/2006/ole">
            <p:oleObj spid="_x0000_s39938" name="PDF" r:id="rId4" imgW="0" imgH="0" progId="FoxitReader.Document">
              <p:embed/>
            </p:oleObj>
          </a:graphicData>
        </a:graphic>
      </p:graphicFrame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714480" y="0"/>
            <a:ext cx="61593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Автобиография «Заслуженного учителя школы РСФСР»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Кащеевой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Ларисы Борисовны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429396"/>
            <a:ext cx="15456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д.22, л.3)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628" y="428604"/>
            <a:ext cx="4143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РСФСР»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Воропаевой Екатерины Ивановны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857892"/>
            <a:ext cx="4572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2008.-с.366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7" name="Picture 3" descr="C:\Users\Arhiv\Downloads\20230314_15250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3639600" cy="5282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42910" y="642918"/>
          <a:ext cx="7929618" cy="5715040"/>
        </p:xfrm>
        <a:graphic>
          <a:graphicData uri="http://schemas.openxmlformats.org/presentationml/2006/ole">
            <p:oleObj spid="_x0000_s40962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85852" y="0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Автобиография «Заслуженного учителя школы РСФСР»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Воропаевой Екатерины Ивановны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429396"/>
            <a:ext cx="15456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д.22, л.7)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357158" y="428604"/>
          <a:ext cx="3929090" cy="5402478"/>
        </p:xfrm>
        <a:graphic>
          <a:graphicData uri="http://schemas.openxmlformats.org/presentationml/2006/ole">
            <p:oleObj spid="_x0000_s44034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57752" y="428604"/>
            <a:ext cx="40719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РСФСР»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Воропаевой Екатерины Ивановны, 1993 г.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6000768"/>
            <a:ext cx="1808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201)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5214942" y="1214422"/>
          <a:ext cx="3648075" cy="5057775"/>
        </p:xfrm>
        <a:graphic>
          <a:graphicData uri="http://schemas.openxmlformats.org/presentationml/2006/ole">
            <p:oleObj spid="_x0000_s43011" name="PDF" r:id="rId4" imgW="0" imgH="0" progId="FoxitReader.Document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58" y="642918"/>
            <a:ext cx="3786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Воропаева Екатерина Ивановна после окончания педагогической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 работала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хранителем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районного музея, была активным членом рабочей группы по подготовке Книги Памяти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72330" y="6215082"/>
            <a:ext cx="1808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246)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42852"/>
            <a:ext cx="4077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Воропаевой Екатерины Ивановны,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1995 г.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357158" y="1071546"/>
          <a:ext cx="6500858" cy="1071570"/>
        </p:xfrm>
        <a:graphic>
          <a:graphicData uri="http://schemas.openxmlformats.org/presentationml/2006/ole">
            <p:oleObj spid="_x0000_s54274" name="PDF" r:id="rId4" imgW="0" imgH="0" progId="FoxitReader.Document">
              <p:embed/>
            </p:oleObj>
          </a:graphicData>
        </a:graphic>
      </p:graphicFrame>
      <p:graphicFrame>
        <p:nvGraphicFramePr>
          <p:cNvPr id="54275" name="Object 3"/>
          <p:cNvGraphicFramePr>
            <a:graphicFrameLocks noChangeAspect="1"/>
          </p:cNvGraphicFramePr>
          <p:nvPr/>
        </p:nvGraphicFramePr>
        <p:xfrm>
          <a:off x="357158" y="2143116"/>
          <a:ext cx="6500858" cy="3252800"/>
        </p:xfrm>
        <a:graphic>
          <a:graphicData uri="http://schemas.openxmlformats.org/presentationml/2006/ole">
            <p:oleObj spid="_x0000_s54275" name="PDF" r:id="rId5" imgW="0" imgH="0" progId="FoxitReader.Document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929454" y="1000108"/>
            <a:ext cx="22145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Берш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Надежды Константиновны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5657671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2008.-с.368-369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Arhiv\Downloads\20230313_151339-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14356"/>
            <a:ext cx="4304855" cy="4286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5429264"/>
            <a:ext cx="3143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Школа- моя жизнь, моя любовь, моя судьба! /Т.Климова//Сельские огни.-2008.-№9(8769).с.6(Р-13, оп.1к, д.50, л.36)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642918"/>
            <a:ext cx="30718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школы, «Заслуженный учитель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Берш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Надежда Константиновна отвечает на вопрос о значении школы для неё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00628" y="285728"/>
            <a:ext cx="37861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Отзывы коллег о директоре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школы, «Заслуженном учителе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Берш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Надежде Константиновне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5786454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Климова Т. Школа- моя жизнь, моя любовь, моя судьба! /Т.Климова//Сельские огни.-2008.-№9(8769).с.6(Р-13, оп.1к, д.50, л.36)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8" name="Picture 8" descr="C:\Users\Arhiv\Desktop\Учителя\20230313_15055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42853"/>
            <a:ext cx="3173713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142984"/>
            <a:ext cx="828680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2023 год Указом Президента Российской Федерации от 27 июня 2022 г. № 401 объявлен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Годом педагога и наставника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Миссия Года- признание особого статуса педагогических работников, в том числе  выполняющих наставническую деятельность.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Мероприятия года будут направлены на повышение престижа профессии учителя.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Президент Российской Федерации В.В.Путин отметил: «Смысл Года педагога и наставника в том, чтобы привлечь внимание к труду людей, которые отдают время и силы детям, молодежи, нашему будущему.  Рассказывать о том колоссальном вкладе, который вносят учителя, наставники в успех и достижения всей страны»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357166"/>
            <a:ext cx="57864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2023 год объявлен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Годом педагога и наставника.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857224" y="214290"/>
          <a:ext cx="5643602" cy="3357586"/>
        </p:xfrm>
        <a:graphic>
          <a:graphicData uri="http://schemas.openxmlformats.org/presentationml/2006/ole">
            <p:oleObj spid="_x0000_s49154" name="PDF" r:id="rId4" imgW="0" imgH="0" progId="FoxitReader.Document">
              <p:embed/>
            </p:oleObj>
          </a:graphicData>
        </a:graphic>
      </p:graphicFrame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857224" y="3571876"/>
          <a:ext cx="5643602" cy="2857520"/>
        </p:xfrm>
        <a:graphic>
          <a:graphicData uri="http://schemas.openxmlformats.org/presentationml/2006/ole">
            <p:oleObj spid="_x0000_s49155" name="PDF" r:id="rId5" imgW="0" imgH="0" progId="FoxitReader.Document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715140" y="142852"/>
            <a:ext cx="24288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Колесниковой Лидии Сергеевны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639633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2008.-с.367-368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Arhiv\Desktop\Учителя\20230313_122543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28"/>
            <a:ext cx="4305383" cy="60722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5572140"/>
            <a:ext cx="3071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Администрация ТСШ. На грант Президента/Администрация ТСШ//Сельские огни.-2006.-№67(8622) с.2(Р-13, оп.1к, д.48, л.267об)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428604"/>
            <a:ext cx="2857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Информация о кандидате на присвоение гранта Президента РФ «Лучший учитель» Колесниковой Лидии Сергеевне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14282" y="142852"/>
          <a:ext cx="6786610" cy="6572296"/>
        </p:xfrm>
        <a:graphic>
          <a:graphicData uri="http://schemas.openxmlformats.org/presentationml/2006/ole">
            <p:oleObj spid="_x0000_s56322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215206" y="142852"/>
            <a:ext cx="19287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Интервью с победителем конкурса «Лучший учитель Российской Федерации» Колесниковой Лидией Сергеевной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72330" y="5429264"/>
            <a:ext cx="19287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Родионова Г..Вручён грант Президента/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ЛГ.Родионова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//Сельские огни.-2006.-№80(8635).с.6(Р-13, оп.1к, д.48, л.321об)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785786" y="428604"/>
          <a:ext cx="7715304" cy="4500594"/>
        </p:xfrm>
        <a:graphic>
          <a:graphicData uri="http://schemas.openxmlformats.org/presentationml/2006/ole">
            <p:oleObj spid="_x0000_s37890" name="PDF" r:id="rId4" imgW="0" imgH="0" progId="FoxitReader.Document">
              <p:embed/>
            </p:oleObj>
          </a:graphicData>
        </a:graphic>
      </p:graphicFrame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85010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школы, 1985 г.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14282" y="5000637"/>
            <a:ext cx="89297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ряд снизу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вторая справа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Кащеева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Лариса Борисовна -</a:t>
            </a:r>
            <a:r>
              <a:rPr lang="ru-RU" sz="1600" dirty="0" smtClean="0"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Заслуженный учитель школы РСФСР», четвертая справа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Берш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Надежда Константиновна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«Заслуженный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учитель школы РФ»;</a:t>
            </a: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u="sng" baseline="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i="1" u="sng" dirty="0" smtClean="0">
                <a:latin typeface="Times New Roman" pitchFamily="18" charset="0"/>
                <a:cs typeface="Times New Roman" pitchFamily="18" charset="0"/>
              </a:rPr>
              <a:t> ряд снизу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первая справа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Колесникова Лидия Сергеевна-«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Заслуженный учитель школы РФ»,  первая слева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Менделева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Мира Иосифовна- «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Заслуженный учитель школы РФ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д.22, л.4)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500034" y="1857364"/>
          <a:ext cx="8358246" cy="4476752"/>
        </p:xfrm>
        <a:graphic>
          <a:graphicData uri="http://schemas.openxmlformats.org/presentationml/2006/ole">
            <p:oleObj spid="_x0000_s53250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42910" y="142852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Выпускной вечер. Выпускники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 2000 года на крыльце районного Дома культуры. В первом ряду вторая слева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Менделева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Мира Иосифовна- «Заслуженный учитель  школы РФ», десятая слева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Берш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Надежда Константиновна-директор школы, «Заслуженный учитель школы РФ»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72330" y="6429396"/>
            <a:ext cx="17701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(Фотодокументы, д.418)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28596" y="142852"/>
          <a:ext cx="6500858" cy="6000792"/>
        </p:xfrm>
        <a:graphic>
          <a:graphicData uri="http://schemas.openxmlformats.org/presentationml/2006/ole">
            <p:oleObj spid="_x0000_s5529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929454" y="142852"/>
            <a:ext cx="22145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Максимовой Людмилы Георгиевны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6215082"/>
            <a:ext cx="6500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2008.-с.369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357158" y="428604"/>
          <a:ext cx="4000528" cy="5572164"/>
        </p:xfrm>
        <a:graphic>
          <a:graphicData uri="http://schemas.openxmlformats.org/presentationml/2006/ole">
            <p:oleObj spid="_x0000_s5017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6072206"/>
            <a:ext cx="15456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д.44, л.1)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428604"/>
            <a:ext cx="4000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РФ»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Воропаевой Антонины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Варсисовны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28596" y="714356"/>
          <a:ext cx="6357982" cy="4429156"/>
        </p:xfrm>
        <a:graphic>
          <a:graphicData uri="http://schemas.openxmlformats.org/presentationml/2006/ole">
            <p:oleObj spid="_x0000_s51202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5214950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0" y="642918"/>
            <a:ext cx="2286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Воропаевой Антонины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Варсисовны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000100" y="1500174"/>
          <a:ext cx="7072362" cy="4319608"/>
        </p:xfrm>
        <a:graphic>
          <a:graphicData uri="http://schemas.openxmlformats.org/presentationml/2006/ole">
            <p:oleObj spid="_x0000_s52226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14290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Преподаватель Воропаева Антонина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Варсисовна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осматривает цветочные композиции, выполненные учащимися на традиционном празднике урожая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СПТУ-71, октябрь 1997 г.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6000768"/>
            <a:ext cx="16675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Фотодокументы, д.284</a:t>
            </a:r>
            <a:endParaRPr lang="ru-RU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357158" y="500042"/>
          <a:ext cx="3857652" cy="5429288"/>
        </p:xfrm>
        <a:graphic>
          <a:graphicData uri="http://schemas.openxmlformats.org/presentationml/2006/ole">
            <p:oleObj spid="_x0000_s4505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6000768"/>
            <a:ext cx="15456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д.44, л.3)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71435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РФ»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Труженниковой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Владимировны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5008" y="214290"/>
            <a:ext cx="321471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я не знаю дел важнее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Чем воспитание детей,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Труда достойней и нужнее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Сегодня Родине моей.</a:t>
            </a:r>
          </a:p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642910" y="2428868"/>
            <a:ext cx="814393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Среди всех профессий мира есть одна, особенная. И эта профессия – учитель. Чем эта профессия так выделяется? Ответ очевиден - учитель в буквальном смысле создает будущее, воспитывая и передавая знания новому поколению людей. Учителя работают с самой хрупкой материей - с душой ребенка. Действия учителя точнее скальпеля хирурга, он  не имеет права на ошибку, так как последствия будут катастрофическими. Работа учителя выполняется без репетиций и черновиков, сразу набело, ведь ребенок-это неповторимая личность, живущая здесь и сейчас. От того, насколько внимательно и точно учитель увидит склонность ребенка к чему-то, порой зависит то, как сложится его жизнь уже во взрослом возрасте.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85720" y="214290"/>
          <a:ext cx="6858048" cy="5929354"/>
        </p:xfrm>
        <a:graphic>
          <a:graphicData uri="http://schemas.openxmlformats.org/presentationml/2006/ole">
            <p:oleObj spid="_x0000_s46082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6286520"/>
            <a:ext cx="628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2008.-с.370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15206" y="214290"/>
            <a:ext cx="19287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Труженниковой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Владимировны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85720" y="642918"/>
          <a:ext cx="4050836" cy="4714908"/>
        </p:xfrm>
        <a:graphic>
          <a:graphicData uri="http://schemas.openxmlformats.org/presentationml/2006/ole">
            <p:oleObj spid="_x0000_s47106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5429264"/>
            <a:ext cx="16225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(Р-90, оп.1, д.44, л.25)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571480"/>
            <a:ext cx="3929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«Заслуженного учителя школы РФ»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Касмыниной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Адольфовны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42910" y="285728"/>
          <a:ext cx="5214974" cy="2928934"/>
        </p:xfrm>
        <a:graphic>
          <a:graphicData uri="http://schemas.openxmlformats.org/presentationml/2006/ole">
            <p:oleObj spid="_x0000_s48130" name="PDF" r:id="rId4" imgW="0" imgH="0" progId="FoxitReader.Document">
              <p:embed/>
            </p:oleObj>
          </a:graphicData>
        </a:graphic>
      </p:graphicFrame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642910" y="3214686"/>
          <a:ext cx="5214974" cy="3071834"/>
        </p:xfrm>
        <a:graphic>
          <a:graphicData uri="http://schemas.openxmlformats.org/presentationml/2006/ole">
            <p:oleObj spid="_x0000_s48131" name="PDF" r:id="rId5" imgW="0" imgH="0" progId="FoxitReader.Document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00728" y="285728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«Заслуженного учителя школы РФ»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Касмыниной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Адольфовны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6357959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2008.-с.370-371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357158" y="142852"/>
          <a:ext cx="5842080" cy="6143644"/>
        </p:xfrm>
        <a:graphic>
          <a:graphicData uri="http://schemas.openxmlformats.org/presentationml/2006/ole">
            <p:oleObj spid="_x0000_s60418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15074" y="5357826"/>
            <a:ext cx="26431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Родионова Г. Директор высшей категории/Г.Родионова//Сельские огни.-2006.-№9(8564).с.1(Р-13, оп.1к, д.48, л.33)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142852"/>
            <a:ext cx="278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о директоре 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Бурановской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школы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Касмыниной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Марии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Адольфовне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571472" y="1142984"/>
            <a:ext cx="821537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Педагогическое мастерство в большей степени зависит от личных качеств учителя. Зависит также от умений и знаний. Человек, владеющий этой профессией, должен иметь широкий кругозор, уметь грамотно говорить, обладать даром убеждения и талантом коммуникатора, быть лидером, авторитетом и носителем ценного мнения, уметь вести учеников за собой, быть объективным и справедливым в случае принятия решений, быть тактичным и лояльным по отношению к различным мнениям и поступкам, тактичным в отношении с людьми, иметь разносторонние интересы и заниматься саморазвитием.  И во главе угла должна стоять любовь к детям.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Повезло тем, кто в школьные годы встретил Учителя с «большой буквы», того, кто мудростью, душевной щедростью помог познать свой внутренний мир, сделал его богаче, научил строить будущее.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94692"/>
            <a:ext cx="807249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Тогульском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районе всегда было много талантливых учителей, тех, для кого профессия стала призванием. Двое из них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Кащеева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Лариса Борисовна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Воропаева Екатерина Ивановна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удостоены Почетного звания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«Заслуженный учитель школ РСФСР»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семеро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Менделева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Мира Иосифовна, Колесникова Лидия Сергеевна,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Берш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Надежда Константиновна, Воропаева Антонина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Варсисовна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Труженникова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Мария Владимировна,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Касмынина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Мария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Адольфовна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Максимова Людмила Георгиевна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– Почетного звания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«Заслуженный учитель школ РФ».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Эти звания присваиваются  высокопрофессиональным учителям и преподавателям общеобразовательных, профессиональных образовательных организаций и организаций дополнительного профессионального образования работников образования за личные заслуги: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педагогической деятельности, обеспечивающей получение обучающимися высококачественного общего образования;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 выявлении и развитии индивидуальных способностей обучающихся, раскрытии их научного и творческого потенциала;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 подготовке победителей региональных, всероссийских и международных  олимпиад;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 научно-методическом и методологическом совершенствовании образовательного процесса и образовательных стандартов, в создании  инновационных учебно-методических пособий, программ и авторских методик;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 подготовке и профессиональной переподготовке педагогических кадров.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85720" y="785794"/>
          <a:ext cx="3929080" cy="5369755"/>
        </p:xfrm>
        <a:graphic>
          <a:graphicData uri="http://schemas.openxmlformats.org/presentationml/2006/ole">
            <p:oleObj spid="_x0000_s20482" name="PDF" r:id="rId4" imgW="0" imgH="0" progId="FoxitReader.Document">
              <p:embed/>
            </p:oleObj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85720" y="142852"/>
            <a:ext cx="4286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«Заслуженного учителя школы РФ»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Миры Иосифовны, 1990 г.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6143644"/>
            <a:ext cx="17316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89)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857720" y="285728"/>
            <a:ext cx="4286280" cy="59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«Мира Иосифовна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Человек и Учитель с большой буквы. Обаятельная, умная, яркая, она была талантлива во всем и любима всеми: учениками, коллегами, друзьями.  Для всех Мира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осифовна была в первую очередь Учителем.  Это было главное в ее жизни, это её осуществленная мечта, это её сложившаяся судьба, это смысл её жизни.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Мира Иосифовна-профессионал, учитель-мастер. Её уроки навсегда останутся в памяти выпускников как праздник души и ума. Её мастерство шлифовалось с каждым годом, и с каждым прожитым годом она поднимала свой профессионализм, являясь образцом самоотверженного  учительского труда. Она обладала удивительными организаторскими способностями. Её любимой работой в школе после уроков была работа классного руководителя. Она всегда стремилась, чтобы её классы были впереди во всём. Мира Иосифовна принадлежала к тому редкому типу людей, которые не знают, что значит жить для себя, потому что главный закон для них- отдавать, поддерживать, дарить.»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(Коллектив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школы, ветераны педагогического труда, профсоюз работников //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+mn-ea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Сельские огни.-2014.-№76(9458).с.15 (Р-13, оп.1к, д.62, л.208))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6211669"/>
            <a:ext cx="6786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2008.-с.367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58082" y="214290"/>
            <a:ext cx="16430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 «З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аслуженного учителя школы РФ»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Менделевой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Миры Иосифовны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C:\Users\Arhiv\Downloads\20230314_150001-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14290"/>
            <a:ext cx="6429419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28596" y="1357298"/>
          <a:ext cx="5929354" cy="4191021"/>
        </p:xfrm>
        <a:graphic>
          <a:graphicData uri="http://schemas.openxmlformats.org/presentationml/2006/ole">
            <p:oleObj spid="_x0000_s16386" name="PDF" r:id="rId5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2844" y="21429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Менделева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Мира Иосифовна была одним из постоянных корреспондентов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районной газеты «Сельские Огни»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572264" y="1214422"/>
            <a:ext cx="235742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фото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М.И.Менделева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(крайняя справа) в зрительном зале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районного дома культуры на праздновании 60-летия районной газеты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Сельские Огни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1992 год.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643578"/>
            <a:ext cx="5572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Дюпин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Л. Нам сегодня шестьдесят! Фоторепортаж/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Л.Дюпин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//Сельские огни.-1992.-№109(7175).с.2(Р-13, оп.1к, д.33, л.214об)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143504" y="428604"/>
          <a:ext cx="3690190" cy="5443540"/>
        </p:xfrm>
        <a:graphic>
          <a:graphicData uri="http://schemas.openxmlformats.org/presentationml/2006/ole">
            <p:oleObj spid="_x0000_s17410" name="PDF" r:id="rId4" imgW="0" imgH="0" progId="FoxitReader.Document">
              <p:embed/>
            </p:oleObj>
          </a:graphicData>
        </a:graphic>
      </p:graphicFrame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42844" y="571480"/>
            <a:ext cx="435768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Менделева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Мира Иосифовна-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учитель русского языка и литературы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 и активный корреспондент газеты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Сельские Огни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приветствует коллег на 60-летнем юбилее газеты на сцене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районного дома культуры, 1992 г.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29454" y="6000768"/>
            <a:ext cx="18085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(Фотодокументы, д. 169)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1757</Words>
  <PresentationFormat>Экран (4:3)</PresentationFormat>
  <Paragraphs>115</Paragraphs>
  <Slides>34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Тема Office</vt:lpstr>
      <vt:lpstr>Unknown</vt:lpstr>
      <vt:lpstr>PDF</vt:lpstr>
      <vt:lpstr>«Заслуженные учителя школы России» Тогульского района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107</cp:revision>
  <dcterms:created xsi:type="dcterms:W3CDTF">2023-03-09T07:20:14Z</dcterms:created>
  <dcterms:modified xsi:type="dcterms:W3CDTF">2023-03-14T08:07:42Z</dcterms:modified>
</cp:coreProperties>
</file>